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 Лиски, 2021</a:t>
            </a:r>
            <a:b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Российская Федерация, Воронежская область, </a:t>
            </a:r>
            <a:r>
              <a:rPr lang="ru-RU" sz="15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Лискинский</a:t>
            </a: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b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учреждение</a:t>
            </a:r>
            <a:b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развития ребёнка -</a:t>
            </a:r>
            <a:b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Детский сад №1</a:t>
            </a:r>
            <a:endParaRPr lang="ru-RU" sz="1500" b="1" dirty="0" smtClean="0"/>
          </a:p>
          <a:p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Участник</a:t>
            </a: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IX </a:t>
            </a:r>
            <a:r>
              <a:rPr lang="ru-RU" b="1" dirty="0" smtClean="0"/>
              <a:t>Всероссийского конкурса «Воспитатели России»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Номинация «Успешный воспитатель</a:t>
            </a:r>
            <a:r>
              <a:rPr lang="ru-RU" b="1" dirty="0" smtClean="0"/>
              <a:t>»</a:t>
            </a:r>
          </a:p>
          <a:p>
            <a:pPr algn="ctr">
              <a:buNone/>
            </a:pPr>
            <a:r>
              <a:rPr lang="ru-RU" b="1" dirty="0" err="1" smtClean="0"/>
              <a:t>Герусова</a:t>
            </a:r>
            <a:r>
              <a:rPr lang="ru-RU" b="1" dirty="0" smtClean="0"/>
              <a:t> Анна Викторовна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гостях у сказки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187624" y="530225"/>
            <a:ext cx="6480720" cy="448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 smtClean="0"/>
              <a:t>Наши маленькие артисты показывают сказку «Три медведя»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27585" y="1556792"/>
            <a:ext cx="345638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32040" y="2060848"/>
            <a:ext cx="345638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1640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05264"/>
            <a:ext cx="8183880" cy="5178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Сказка продолжается!!!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60032" y="1484784"/>
            <a:ext cx="360040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484784"/>
            <a:ext cx="3312368" cy="4032448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V="1">
            <a:off x="179512" y="476673"/>
            <a:ext cx="8507288" cy="5368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0306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33256"/>
            <a:ext cx="818388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 вот и медведи пожаловали!!!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980728"/>
            <a:ext cx="3168352" cy="309634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980728"/>
            <a:ext cx="396044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72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733256"/>
            <a:ext cx="818388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Нет! Нашу Машу не поймать!!!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700808"/>
            <a:ext cx="3456384" cy="3600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340768"/>
            <a:ext cx="338437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7890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517232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Приходите к нам еще, на наши представления, ребята!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3136" y="1196752"/>
            <a:ext cx="5583766" cy="4104456"/>
          </a:xfrm>
        </p:spPr>
      </p:pic>
    </p:spTree>
    <p:extLst>
      <p:ext uri="{BB962C8B-B14F-4D97-AF65-F5344CB8AC3E}">
        <p14:creationId xmlns:p14="http://schemas.microsoft.com/office/powerpoint/2010/main" xmlns="" val="23090797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805264"/>
            <a:ext cx="818388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 вот так мы создаем сказочных героев к сказке «Муха- цокотуха»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508" y="980728"/>
            <a:ext cx="7445022" cy="3888432"/>
          </a:xfrm>
        </p:spPr>
      </p:pic>
    </p:spTree>
    <p:extLst>
      <p:ext uri="{BB962C8B-B14F-4D97-AF65-F5344CB8AC3E}">
        <p14:creationId xmlns:p14="http://schemas.microsoft.com/office/powerpoint/2010/main" xmlns="" val="695614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66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г. Лиски, 2021 </vt:lpstr>
      <vt:lpstr>В гостях у сказки</vt:lpstr>
      <vt:lpstr>Слайд 3</vt:lpstr>
      <vt:lpstr>Сказка продолжается!!!</vt:lpstr>
      <vt:lpstr>А вот и медведи пожаловали!!!</vt:lpstr>
      <vt:lpstr>Нет! Нашу Машу не поймать!!!</vt:lpstr>
      <vt:lpstr>Приходите к нам еще, на наши представления, ребята!</vt:lpstr>
      <vt:lpstr>А вот так мы создаем сказочных героев к сказке «Муха- цокотуха»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гостях у сказки</dc:title>
  <dc:creator>Андрей</dc:creator>
  <cp:lastModifiedBy>User</cp:lastModifiedBy>
  <cp:revision>4</cp:revision>
  <dcterms:created xsi:type="dcterms:W3CDTF">2021-01-24T12:00:52Z</dcterms:created>
  <dcterms:modified xsi:type="dcterms:W3CDTF">2021-07-30T06:58:11Z</dcterms:modified>
</cp:coreProperties>
</file>