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3" r:id="rId3"/>
    <p:sldId id="283" r:id="rId4"/>
    <p:sldId id="284" r:id="rId5"/>
    <p:sldId id="260" r:id="rId6"/>
    <p:sldId id="286" r:id="rId7"/>
    <p:sldId id="287" r:id="rId8"/>
    <p:sldId id="289" r:id="rId9"/>
    <p:sldId id="290" r:id="rId10"/>
    <p:sldId id="281" r:id="rId11"/>
    <p:sldId id="257" r:id="rId12"/>
    <p:sldId id="277" r:id="rId13"/>
    <p:sldId id="294" r:id="rId14"/>
    <p:sldId id="295" r:id="rId15"/>
    <p:sldId id="296" r:id="rId16"/>
    <p:sldId id="285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66FF"/>
    <a:srgbClr val="3333FF"/>
    <a:srgbClr val="00FFFF"/>
    <a:srgbClr val="FFCC00"/>
    <a:srgbClr val="FFFF00"/>
    <a:srgbClr val="FF9900"/>
    <a:srgbClr val="FF00FF"/>
    <a:srgbClr val="800080"/>
    <a:srgbClr val="00FF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3" autoAdjust="0"/>
    <p:restoredTop sz="94660"/>
  </p:normalViewPr>
  <p:slideViewPr>
    <p:cSldViewPr>
      <p:cViewPr>
        <p:scale>
          <a:sx n="118" d="100"/>
          <a:sy n="118" d="100"/>
        </p:scale>
        <p:origin x="3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251520" y="-17140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35844" b="50000"/>
          <a:stretch/>
        </p:blipFill>
        <p:spPr>
          <a:xfrm>
            <a:off x="395537" y="2721005"/>
            <a:ext cx="3672407" cy="4136995"/>
          </a:xfrm>
          <a:prstGeom prst="rect">
            <a:avLst/>
          </a:prstGeom>
        </p:spPr>
      </p:pic>
      <p:sp>
        <p:nvSpPr>
          <p:cNvPr id="8" name="Заголовок 6"/>
          <p:cNvSpPr txBox="1">
            <a:spLocks/>
          </p:cNvSpPr>
          <p:nvPr/>
        </p:nvSpPr>
        <p:spPr>
          <a:xfrm>
            <a:off x="318356" y="1382538"/>
            <a:ext cx="85072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756" y="0"/>
            <a:ext cx="8964488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карты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сюжетно-ролевой игры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Презентацию выполнила:</a:t>
            </a: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Воспитатель 2 подготовительной группы «Рябинки» </a:t>
            </a: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Герусова</a:t>
            </a:r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В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МКДОУ «ЦРР-д.с.№1»</a:t>
            </a: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Лиски 2024 г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Наташа\Desktop\89174538_large_c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4788024" y="908720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95536" y="3861048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440160"/>
          </a:xfrm>
        </p:spPr>
        <p:txBody>
          <a:bodyPr>
            <a:norm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08720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 rot="10800000">
            <a:off x="1259632" y="1916832"/>
            <a:ext cx="2160240" cy="712096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1268760"/>
            <a:ext cx="698376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788024" y="1700808"/>
            <a:ext cx="3931255" cy="504056"/>
          </a:xfrm>
          <a:custGeom>
            <a:avLst/>
            <a:gdLst>
              <a:gd name="connsiteX0" fmla="*/ 0 w 4147279"/>
              <a:gd name="connsiteY0" fmla="*/ 1071797 h 1176728"/>
              <a:gd name="connsiteX1" fmla="*/ 1648918 w 4147279"/>
              <a:gd name="connsiteY1" fmla="*/ 7495 h 1176728"/>
              <a:gd name="connsiteX2" fmla="*/ 2683240 w 4147279"/>
              <a:gd name="connsiteY2" fmla="*/ 1116767 h 1176728"/>
              <a:gd name="connsiteX3" fmla="*/ 3927423 w 4147279"/>
              <a:gd name="connsiteY3" fmla="*/ 367259 h 1176728"/>
              <a:gd name="connsiteX4" fmla="*/ 4002374 w 4147279"/>
              <a:gd name="connsiteY4" fmla="*/ 307298 h 117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279" h="1176728">
                <a:moveTo>
                  <a:pt x="0" y="1071797"/>
                </a:moveTo>
                <a:cubicBezTo>
                  <a:pt x="600855" y="535898"/>
                  <a:pt x="1201711" y="0"/>
                  <a:pt x="1648918" y="7495"/>
                </a:cubicBezTo>
                <a:cubicBezTo>
                  <a:pt x="2096125" y="14990"/>
                  <a:pt x="2303489" y="1056806"/>
                  <a:pt x="2683240" y="1116767"/>
                </a:cubicBezTo>
                <a:cubicBezTo>
                  <a:pt x="3062991" y="1176728"/>
                  <a:pt x="3707567" y="502171"/>
                  <a:pt x="3927423" y="367259"/>
                </a:cubicBezTo>
                <a:cubicBezTo>
                  <a:pt x="4147279" y="232348"/>
                  <a:pt x="4074826" y="269823"/>
                  <a:pt x="4002374" y="307298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 rot="10800000">
            <a:off x="7452320" y="1556792"/>
            <a:ext cx="936104" cy="360040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40352" y="1268760"/>
            <a:ext cx="360040" cy="288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84368" y="1052736"/>
            <a:ext cx="207640" cy="2160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364088" y="1988840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6156176" y="2348880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436096" y="1556792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28184" y="2060848"/>
            <a:ext cx="432048" cy="288032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рапеция 24"/>
          <p:cNvSpPr/>
          <p:nvPr/>
        </p:nvSpPr>
        <p:spPr>
          <a:xfrm rot="10800000">
            <a:off x="2051720" y="5085184"/>
            <a:ext cx="2160240" cy="712096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03848" y="4437112"/>
            <a:ext cx="698376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483768" y="980728"/>
            <a:ext cx="216024" cy="2796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35896" y="4149080"/>
            <a:ext cx="216024" cy="2796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>
            <a:off x="2195736" y="4509120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267744" y="4077072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апля 30"/>
          <p:cNvSpPr/>
          <p:nvPr/>
        </p:nvSpPr>
        <p:spPr>
          <a:xfrm rot="10800000">
            <a:off x="1187624" y="5013176"/>
            <a:ext cx="360040" cy="432048"/>
          </a:xfrm>
          <a:prstGeom prst="teardrop">
            <a:avLst>
              <a:gd name="adj" fmla="val 162223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 rot="2473881">
            <a:off x="755351" y="5536277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259632" y="5085184"/>
            <a:ext cx="144016" cy="144016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475656" y="4653136"/>
            <a:ext cx="772807" cy="4233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4860032" y="3861048"/>
            <a:ext cx="3888432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44"/>
          <p:cNvSpPr/>
          <p:nvPr/>
        </p:nvSpPr>
        <p:spPr>
          <a:xfrm>
            <a:off x="4860032" y="4509120"/>
            <a:ext cx="3931255" cy="504056"/>
          </a:xfrm>
          <a:custGeom>
            <a:avLst/>
            <a:gdLst>
              <a:gd name="connsiteX0" fmla="*/ 0 w 4147279"/>
              <a:gd name="connsiteY0" fmla="*/ 1071797 h 1176728"/>
              <a:gd name="connsiteX1" fmla="*/ 1648918 w 4147279"/>
              <a:gd name="connsiteY1" fmla="*/ 7495 h 1176728"/>
              <a:gd name="connsiteX2" fmla="*/ 2683240 w 4147279"/>
              <a:gd name="connsiteY2" fmla="*/ 1116767 h 1176728"/>
              <a:gd name="connsiteX3" fmla="*/ 3927423 w 4147279"/>
              <a:gd name="connsiteY3" fmla="*/ 367259 h 1176728"/>
              <a:gd name="connsiteX4" fmla="*/ 4002374 w 4147279"/>
              <a:gd name="connsiteY4" fmla="*/ 307298 h 117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279" h="1176728">
                <a:moveTo>
                  <a:pt x="0" y="1071797"/>
                </a:moveTo>
                <a:cubicBezTo>
                  <a:pt x="600855" y="535898"/>
                  <a:pt x="1201711" y="0"/>
                  <a:pt x="1648918" y="7495"/>
                </a:cubicBezTo>
                <a:cubicBezTo>
                  <a:pt x="2096125" y="14990"/>
                  <a:pt x="2303489" y="1056806"/>
                  <a:pt x="2683240" y="1116767"/>
                </a:cubicBezTo>
                <a:cubicBezTo>
                  <a:pt x="3062991" y="1176728"/>
                  <a:pt x="3707567" y="502171"/>
                  <a:pt x="3927423" y="367259"/>
                </a:cubicBezTo>
                <a:cubicBezTo>
                  <a:pt x="4147279" y="232348"/>
                  <a:pt x="4074826" y="269823"/>
                  <a:pt x="4002374" y="307298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рапеция 45"/>
          <p:cNvSpPr/>
          <p:nvPr/>
        </p:nvSpPr>
        <p:spPr>
          <a:xfrm rot="10800000">
            <a:off x="7092280" y="4509120"/>
            <a:ext cx="1224136" cy="360040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668344" y="4077072"/>
            <a:ext cx="432048" cy="4320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884368" y="3861048"/>
            <a:ext cx="207640" cy="2160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5292080" y="5085184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364088" y="4653136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6012160" y="5445224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084168" y="5157192"/>
            <a:ext cx="432048" cy="288032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 rot="10800000">
            <a:off x="6876256" y="5157192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876256" y="4725144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 rot="10800000">
            <a:off x="7524328" y="5157192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524328" y="4725144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11560" y="-190154"/>
            <a:ext cx="7704856" cy="936104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Развернутая технологическая карта к сюжетно – ролевой игре ???????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Наташа\Desktop\89174538_large_c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4788024" y="908720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95536" y="3861048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440160"/>
          </a:xfrm>
        </p:spPr>
        <p:txBody>
          <a:bodyPr>
            <a:norm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08720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 rot="10800000">
            <a:off x="1259632" y="1916832"/>
            <a:ext cx="2160240" cy="712096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1268760"/>
            <a:ext cx="698376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788024" y="1700808"/>
            <a:ext cx="3931255" cy="504056"/>
          </a:xfrm>
          <a:custGeom>
            <a:avLst/>
            <a:gdLst>
              <a:gd name="connsiteX0" fmla="*/ 0 w 4147279"/>
              <a:gd name="connsiteY0" fmla="*/ 1071797 h 1176728"/>
              <a:gd name="connsiteX1" fmla="*/ 1648918 w 4147279"/>
              <a:gd name="connsiteY1" fmla="*/ 7495 h 1176728"/>
              <a:gd name="connsiteX2" fmla="*/ 2683240 w 4147279"/>
              <a:gd name="connsiteY2" fmla="*/ 1116767 h 1176728"/>
              <a:gd name="connsiteX3" fmla="*/ 3927423 w 4147279"/>
              <a:gd name="connsiteY3" fmla="*/ 367259 h 1176728"/>
              <a:gd name="connsiteX4" fmla="*/ 4002374 w 4147279"/>
              <a:gd name="connsiteY4" fmla="*/ 307298 h 117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279" h="1176728">
                <a:moveTo>
                  <a:pt x="0" y="1071797"/>
                </a:moveTo>
                <a:cubicBezTo>
                  <a:pt x="600855" y="535898"/>
                  <a:pt x="1201711" y="0"/>
                  <a:pt x="1648918" y="7495"/>
                </a:cubicBezTo>
                <a:cubicBezTo>
                  <a:pt x="2096125" y="14990"/>
                  <a:pt x="2303489" y="1056806"/>
                  <a:pt x="2683240" y="1116767"/>
                </a:cubicBezTo>
                <a:cubicBezTo>
                  <a:pt x="3062991" y="1176728"/>
                  <a:pt x="3707567" y="502171"/>
                  <a:pt x="3927423" y="367259"/>
                </a:cubicBezTo>
                <a:cubicBezTo>
                  <a:pt x="4147279" y="232348"/>
                  <a:pt x="4074826" y="269823"/>
                  <a:pt x="4002374" y="307298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 rot="10800000">
            <a:off x="7452320" y="1556792"/>
            <a:ext cx="936104" cy="360040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40352" y="1268760"/>
            <a:ext cx="360040" cy="288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84368" y="1052736"/>
            <a:ext cx="207640" cy="2160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364088" y="1988840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6156176" y="2348880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436096" y="1556792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28184" y="2060848"/>
            <a:ext cx="432048" cy="288032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рапеция 24"/>
          <p:cNvSpPr/>
          <p:nvPr/>
        </p:nvSpPr>
        <p:spPr>
          <a:xfrm rot="10800000">
            <a:off x="2051720" y="5085184"/>
            <a:ext cx="2160240" cy="712096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03848" y="4437112"/>
            <a:ext cx="698376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483768" y="980728"/>
            <a:ext cx="216024" cy="2796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35896" y="4149080"/>
            <a:ext cx="216024" cy="2796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>
            <a:off x="2195736" y="4509120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267744" y="4077072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апля 30"/>
          <p:cNvSpPr/>
          <p:nvPr/>
        </p:nvSpPr>
        <p:spPr>
          <a:xfrm rot="10800000">
            <a:off x="1187624" y="5013176"/>
            <a:ext cx="360040" cy="432048"/>
          </a:xfrm>
          <a:prstGeom prst="teardrop">
            <a:avLst>
              <a:gd name="adj" fmla="val 162223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 rot="2473881">
            <a:off x="755351" y="5536277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259632" y="5085184"/>
            <a:ext cx="144016" cy="144016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475656" y="4653136"/>
            <a:ext cx="772807" cy="4233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4860032" y="3861048"/>
            <a:ext cx="3888432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44"/>
          <p:cNvSpPr/>
          <p:nvPr/>
        </p:nvSpPr>
        <p:spPr>
          <a:xfrm>
            <a:off x="4860032" y="4509120"/>
            <a:ext cx="3931255" cy="504056"/>
          </a:xfrm>
          <a:custGeom>
            <a:avLst/>
            <a:gdLst>
              <a:gd name="connsiteX0" fmla="*/ 0 w 4147279"/>
              <a:gd name="connsiteY0" fmla="*/ 1071797 h 1176728"/>
              <a:gd name="connsiteX1" fmla="*/ 1648918 w 4147279"/>
              <a:gd name="connsiteY1" fmla="*/ 7495 h 1176728"/>
              <a:gd name="connsiteX2" fmla="*/ 2683240 w 4147279"/>
              <a:gd name="connsiteY2" fmla="*/ 1116767 h 1176728"/>
              <a:gd name="connsiteX3" fmla="*/ 3927423 w 4147279"/>
              <a:gd name="connsiteY3" fmla="*/ 367259 h 1176728"/>
              <a:gd name="connsiteX4" fmla="*/ 4002374 w 4147279"/>
              <a:gd name="connsiteY4" fmla="*/ 307298 h 117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279" h="1176728">
                <a:moveTo>
                  <a:pt x="0" y="1071797"/>
                </a:moveTo>
                <a:cubicBezTo>
                  <a:pt x="600855" y="535898"/>
                  <a:pt x="1201711" y="0"/>
                  <a:pt x="1648918" y="7495"/>
                </a:cubicBezTo>
                <a:cubicBezTo>
                  <a:pt x="2096125" y="14990"/>
                  <a:pt x="2303489" y="1056806"/>
                  <a:pt x="2683240" y="1116767"/>
                </a:cubicBezTo>
                <a:cubicBezTo>
                  <a:pt x="3062991" y="1176728"/>
                  <a:pt x="3707567" y="502171"/>
                  <a:pt x="3927423" y="367259"/>
                </a:cubicBezTo>
                <a:cubicBezTo>
                  <a:pt x="4147279" y="232348"/>
                  <a:pt x="4074826" y="269823"/>
                  <a:pt x="4002374" y="307298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рапеция 45"/>
          <p:cNvSpPr/>
          <p:nvPr/>
        </p:nvSpPr>
        <p:spPr>
          <a:xfrm rot="10800000">
            <a:off x="7092280" y="4509120"/>
            <a:ext cx="1224136" cy="360040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668344" y="4077072"/>
            <a:ext cx="432048" cy="4320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884368" y="3861048"/>
            <a:ext cx="207640" cy="2160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5292080" y="5085184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364088" y="4653136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6012160" y="5445224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084168" y="5157192"/>
            <a:ext cx="432048" cy="288032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 rot="10800000">
            <a:off x="6876256" y="5157192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876256" y="4725144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 rot="10800000">
            <a:off x="7524328" y="5157192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524328" y="4725144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85786" y="0"/>
            <a:ext cx="7704856" cy="936104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Развернутая технологическая карта к сюжетно – ролевой игре «Морское путешествие»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Наташа\Desktop\89174538_large_c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4788024" y="908720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95536" y="3861048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440160"/>
          </a:xfrm>
        </p:spPr>
        <p:txBody>
          <a:bodyPr>
            <a:norm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08720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рапеция 8"/>
          <p:cNvSpPr/>
          <p:nvPr/>
        </p:nvSpPr>
        <p:spPr>
          <a:xfrm rot="10800000">
            <a:off x="1259632" y="1916832"/>
            <a:ext cx="2160240" cy="712096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1268760"/>
            <a:ext cx="698376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788024" y="1700808"/>
            <a:ext cx="3931255" cy="504056"/>
          </a:xfrm>
          <a:custGeom>
            <a:avLst/>
            <a:gdLst>
              <a:gd name="connsiteX0" fmla="*/ 0 w 4147279"/>
              <a:gd name="connsiteY0" fmla="*/ 1071797 h 1176728"/>
              <a:gd name="connsiteX1" fmla="*/ 1648918 w 4147279"/>
              <a:gd name="connsiteY1" fmla="*/ 7495 h 1176728"/>
              <a:gd name="connsiteX2" fmla="*/ 2683240 w 4147279"/>
              <a:gd name="connsiteY2" fmla="*/ 1116767 h 1176728"/>
              <a:gd name="connsiteX3" fmla="*/ 3927423 w 4147279"/>
              <a:gd name="connsiteY3" fmla="*/ 367259 h 1176728"/>
              <a:gd name="connsiteX4" fmla="*/ 4002374 w 4147279"/>
              <a:gd name="connsiteY4" fmla="*/ 307298 h 117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279" h="1176728">
                <a:moveTo>
                  <a:pt x="0" y="1071797"/>
                </a:moveTo>
                <a:cubicBezTo>
                  <a:pt x="600855" y="535898"/>
                  <a:pt x="1201711" y="0"/>
                  <a:pt x="1648918" y="7495"/>
                </a:cubicBezTo>
                <a:cubicBezTo>
                  <a:pt x="2096125" y="14990"/>
                  <a:pt x="2303489" y="1056806"/>
                  <a:pt x="2683240" y="1116767"/>
                </a:cubicBezTo>
                <a:cubicBezTo>
                  <a:pt x="3062991" y="1176728"/>
                  <a:pt x="3707567" y="502171"/>
                  <a:pt x="3927423" y="367259"/>
                </a:cubicBezTo>
                <a:cubicBezTo>
                  <a:pt x="4147279" y="232348"/>
                  <a:pt x="4074826" y="269823"/>
                  <a:pt x="4002374" y="307298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 rot="10800000">
            <a:off x="7452320" y="1556792"/>
            <a:ext cx="936104" cy="360040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40352" y="1268760"/>
            <a:ext cx="360040" cy="288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84368" y="1052736"/>
            <a:ext cx="207640" cy="2160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364088" y="1988840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6156176" y="2348880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436096" y="1556792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28184" y="2060848"/>
            <a:ext cx="432048" cy="288032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рапеция 24"/>
          <p:cNvSpPr/>
          <p:nvPr/>
        </p:nvSpPr>
        <p:spPr>
          <a:xfrm rot="10800000">
            <a:off x="2051720" y="5085184"/>
            <a:ext cx="2160240" cy="712096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03848" y="4437112"/>
            <a:ext cx="698376" cy="6480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483768" y="980728"/>
            <a:ext cx="216024" cy="2796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35896" y="4149080"/>
            <a:ext cx="216024" cy="2796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>
            <a:off x="2195736" y="4509120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267744" y="4077072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апля 30"/>
          <p:cNvSpPr/>
          <p:nvPr/>
        </p:nvSpPr>
        <p:spPr>
          <a:xfrm rot="10800000">
            <a:off x="1187624" y="5013176"/>
            <a:ext cx="360040" cy="432048"/>
          </a:xfrm>
          <a:prstGeom prst="teardrop">
            <a:avLst>
              <a:gd name="adj" fmla="val 162223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 rot="2473881">
            <a:off x="755351" y="5536277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259632" y="5085184"/>
            <a:ext cx="144016" cy="144016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475656" y="4653136"/>
            <a:ext cx="772807" cy="4233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4860032" y="3861048"/>
            <a:ext cx="39604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44"/>
          <p:cNvSpPr/>
          <p:nvPr/>
        </p:nvSpPr>
        <p:spPr>
          <a:xfrm>
            <a:off x="4860032" y="4509120"/>
            <a:ext cx="3931255" cy="504056"/>
          </a:xfrm>
          <a:custGeom>
            <a:avLst/>
            <a:gdLst>
              <a:gd name="connsiteX0" fmla="*/ 0 w 4147279"/>
              <a:gd name="connsiteY0" fmla="*/ 1071797 h 1176728"/>
              <a:gd name="connsiteX1" fmla="*/ 1648918 w 4147279"/>
              <a:gd name="connsiteY1" fmla="*/ 7495 h 1176728"/>
              <a:gd name="connsiteX2" fmla="*/ 2683240 w 4147279"/>
              <a:gd name="connsiteY2" fmla="*/ 1116767 h 1176728"/>
              <a:gd name="connsiteX3" fmla="*/ 3927423 w 4147279"/>
              <a:gd name="connsiteY3" fmla="*/ 367259 h 1176728"/>
              <a:gd name="connsiteX4" fmla="*/ 4002374 w 4147279"/>
              <a:gd name="connsiteY4" fmla="*/ 307298 h 117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279" h="1176728">
                <a:moveTo>
                  <a:pt x="0" y="1071797"/>
                </a:moveTo>
                <a:cubicBezTo>
                  <a:pt x="600855" y="535898"/>
                  <a:pt x="1201711" y="0"/>
                  <a:pt x="1648918" y="7495"/>
                </a:cubicBezTo>
                <a:cubicBezTo>
                  <a:pt x="2096125" y="14990"/>
                  <a:pt x="2303489" y="1056806"/>
                  <a:pt x="2683240" y="1116767"/>
                </a:cubicBezTo>
                <a:cubicBezTo>
                  <a:pt x="3062991" y="1176728"/>
                  <a:pt x="3707567" y="502171"/>
                  <a:pt x="3927423" y="367259"/>
                </a:cubicBezTo>
                <a:cubicBezTo>
                  <a:pt x="4147279" y="232348"/>
                  <a:pt x="4074826" y="269823"/>
                  <a:pt x="4002374" y="307298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рапеция 45"/>
          <p:cNvSpPr/>
          <p:nvPr/>
        </p:nvSpPr>
        <p:spPr>
          <a:xfrm rot="10800000">
            <a:off x="7092280" y="4509120"/>
            <a:ext cx="1224136" cy="360040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668344" y="4077072"/>
            <a:ext cx="432048" cy="4320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884368" y="3861048"/>
            <a:ext cx="207640" cy="2160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5292080" y="5085184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364088" y="4653136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6012160" y="5445224"/>
            <a:ext cx="576064" cy="21602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084168" y="5157192"/>
            <a:ext cx="432048" cy="288032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 rot="10800000">
            <a:off x="6876256" y="5157192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876256" y="4725144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 rot="10800000">
            <a:off x="7524328" y="5157192"/>
            <a:ext cx="576064" cy="576064"/>
          </a:xfrm>
          <a:prstGeom prst="triangl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524328" y="4725144"/>
            <a:ext cx="482352" cy="432048"/>
          </a:xfrm>
          <a:prstGeom prst="ellipse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85786" y="0"/>
            <a:ext cx="7704856" cy="936104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Развернутая технологическая карта к сюжетно – ролевой игре «Морское путешествие»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3568" y="3212976"/>
            <a:ext cx="3146648" cy="504056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Постройка корабля</a:t>
            </a:r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55576" y="6165304"/>
            <a:ext cx="3146648" cy="504056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Ловля рыбы</a:t>
            </a:r>
            <a:endParaRPr lang="ru-RU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5220072" y="6165304"/>
            <a:ext cx="3146648" cy="504056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Возвращение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5292080" y="3212976"/>
            <a:ext cx="3146648" cy="504056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Прощание с родными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54868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 сейчас предлагаем Вам составить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технологическую карту игры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«Космическое путешествие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средних групп разработают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игровых действий космического путешествия, характерных для детей средней группы (возраст 4-5 лет).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Строительство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ракеты</a:t>
            </a:r>
          </a:p>
          <a:p>
            <a:pPr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Семья провожает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космонавтов</a:t>
            </a:r>
          </a:p>
          <a:p>
            <a:pPr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Возвращение космонавта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домой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643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548680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Воспитатели старших групп разработают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игровых действий космического путешествия, характерных для детей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старших групп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(возраст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Физическая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спорт космонавтов для преодоления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невесомости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Связь космонавтов с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землёй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Выход космонавтов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орбиту</a:t>
            </a:r>
          </a:p>
          <a:p>
            <a:pPr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39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54868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Воспитатели подготовительных групп разработают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игровых действий космического путешествия, характерных для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своей возрастной группы (возраст 6-7 лет) Вот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Подготовка отряда космонавтов, медицинский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Встреча с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инопланетянами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ЧП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корабле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26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04664"/>
            <a:ext cx="7800867" cy="585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95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Users\Наташа\Desktop\89174538_large_c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2048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endParaRPr kumimoji="0" lang="ru-RU" sz="6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35844" b="50000"/>
          <a:stretch/>
        </p:blipFill>
        <p:spPr>
          <a:xfrm>
            <a:off x="179513" y="4365104"/>
            <a:ext cx="3007074" cy="2284991"/>
          </a:xfrm>
          <a:prstGeom prst="rect">
            <a:avLst/>
          </a:prstGeom>
        </p:spPr>
      </p:pic>
      <p:sp>
        <p:nvSpPr>
          <p:cNvPr id="8" name="Заголовок 6"/>
          <p:cNvSpPr txBox="1">
            <a:spLocks/>
          </p:cNvSpPr>
          <p:nvPr/>
        </p:nvSpPr>
        <p:spPr>
          <a:xfrm>
            <a:off x="318356" y="1382538"/>
            <a:ext cx="85072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51520" y="-17379"/>
            <a:ext cx="8574124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Сюжетно-ролевая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в которой дети берут на себя те или иные функции взрослых людей в специально создаваемых ими игровых воображаемых условиях.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способствуют формированию у дошкольников таких качеств как инициативность, самостоятельность, способность выбирать себе род занятий, участников совместной деятельности.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07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3727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6"/>
          <p:cNvSpPr txBox="1">
            <a:spLocks/>
          </p:cNvSpPr>
          <p:nvPr/>
        </p:nvSpPr>
        <p:spPr>
          <a:xfrm>
            <a:off x="318356" y="1382538"/>
            <a:ext cx="85072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latin typeface="Arial Narrow" panose="020B0606020202030204" pitchFamily="34" charset="0"/>
            </a:endParaRPr>
          </a:p>
        </p:txBody>
      </p:sp>
      <p:pic>
        <p:nvPicPr>
          <p:cNvPr id="2050" name="Picture 2" descr="Какие трудности вы испытываете при организации сюжетно-ролевой игры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950" y="188640"/>
            <a:ext cx="8407694" cy="630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17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-6139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6"/>
          <p:cNvSpPr txBox="1">
            <a:spLocks/>
          </p:cNvSpPr>
          <p:nvPr/>
        </p:nvSpPr>
        <p:spPr>
          <a:xfrm>
            <a:off x="318356" y="1382538"/>
            <a:ext cx="85072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latin typeface="Arial Narrow" panose="020B0606020202030204" pitchFamily="34" charset="0"/>
            </a:endParaRPr>
          </a:p>
        </p:txBody>
      </p:sp>
      <p:pic>
        <p:nvPicPr>
          <p:cNvPr id="3074" name="Picture 2" descr="-отсутствие у детей мотивации-недостаточно коммуникативных навыков-не умеют договариваться-не умеют распределять роли -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1492"/>
            <a:ext cx="8856983" cy="664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441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31667"/>
            <a:ext cx="7992888" cy="5994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520" y="304800"/>
            <a:ext cx="8740080" cy="533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Bef>
                <a:spcPct val="20000"/>
              </a:spcBef>
            </a:pPr>
            <a:r>
              <a:rPr lang="ru-RU" sz="2800" b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800" b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</a:t>
            </a:r>
            <a:r>
              <a:rPr lang="ru-RU" sz="2800" b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ехнологическая карта</a:t>
            </a:r>
            <a:r>
              <a:rPr lang="en-US" sz="2800" b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>
                <a:latin typeface="Times New Roman"/>
                <a:ea typeface="Times New Roman"/>
                <a:cs typeface="Times New Roman"/>
                <a:sym typeface="Times New Roman"/>
              </a:rPr>
              <a:t>–</a:t>
            </a:r>
            <a:r>
              <a:rPr lang="en-US" sz="2400" b="1">
                <a:solidFill>
                  <a:srgbClr val="17375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это описание пошагового процесса освоения сюжетно-ролевой игры, с указанием примерных средств реализации, задач и предполагаемых результатов. </a:t>
            </a:r>
            <a:endParaRPr lang="ru-RU" sz="240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</a:pPr>
            <a:r>
              <a:rPr lang="en-US" sz="2400">
                <a:solidFill>
                  <a:srgbClr val="17375E"/>
                </a:solidFill>
                <a:ea typeface="Calibri"/>
                <a:cs typeface="Calibri"/>
                <a:sym typeface="Calibri"/>
              </a:rPr>
              <a:t/>
            </a:r>
            <a:br>
              <a:rPr lang="en-US" sz="2400">
                <a:solidFill>
                  <a:srgbClr val="17375E"/>
                </a:solidFill>
                <a:ea typeface="Calibri"/>
                <a:cs typeface="Calibri"/>
                <a:sym typeface="Calibri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8881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546" y="332656"/>
            <a:ext cx="8160907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704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42646"/>
            <a:ext cx="8280920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367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D:\Users\Наташа\Desktop\89174538_large_c8.jpg"/>
          <p:cNvPicPr>
            <a:picLocks noChangeAspect="1" noChangeArrowheads="1"/>
          </p:cNvPicPr>
          <p:nvPr/>
        </p:nvPicPr>
        <p:blipFill>
          <a:blip r:embed="rId2" cstate="print"/>
          <a:srcRect l="9478" t="21315" r="9478" b="357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541" y="332656"/>
            <a:ext cx="7872875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687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85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АННА</cp:lastModifiedBy>
  <cp:revision>41</cp:revision>
  <dcterms:created xsi:type="dcterms:W3CDTF">2017-10-23T10:31:37Z</dcterms:created>
  <dcterms:modified xsi:type="dcterms:W3CDTF">2026-01-08T10:33:00Z</dcterms:modified>
</cp:coreProperties>
</file>