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BBF6F27-3526-4C1C-AD40-F75CD4D6F0C4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6C7226C-9A5E-4C29-8577-0D59CC436FE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«Многофункциональная ширма, как элемент предметно- пространственной развивающей среды в ДО»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2969343"/>
          </a:xfrm>
        </p:spPr>
        <p:txBody>
          <a:bodyPr/>
          <a:lstStyle/>
          <a:p>
            <a:pPr algn="r"/>
            <a:r>
              <a:rPr lang="ru-RU" dirty="0" smtClean="0"/>
              <a:t>Презентацию выполнила : воспитатель  подготовительной группы</a:t>
            </a:r>
          </a:p>
          <a:p>
            <a:pPr algn="r"/>
            <a:r>
              <a:rPr lang="ru-RU" dirty="0" smtClean="0"/>
              <a:t> «Рябинки» </a:t>
            </a:r>
            <a:r>
              <a:rPr lang="ru-RU" dirty="0" err="1" smtClean="0"/>
              <a:t>Герусова</a:t>
            </a:r>
            <a:r>
              <a:rPr lang="ru-RU" dirty="0" smtClean="0"/>
              <a:t> А.В.</a:t>
            </a:r>
          </a:p>
          <a:p>
            <a:pPr algn="r"/>
            <a:r>
              <a:rPr lang="ru-RU" dirty="0" smtClean="0"/>
              <a:t>МКДОУ «ЦРР-</a:t>
            </a:r>
            <a:r>
              <a:rPr lang="ru-RU" dirty="0" err="1" smtClean="0"/>
              <a:t>д.с</a:t>
            </a:r>
            <a:r>
              <a:rPr lang="ru-RU" dirty="0" smtClean="0"/>
              <a:t>. №1»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Лиски 2023 г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10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36" y="1052513"/>
            <a:ext cx="7488766" cy="561657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Показ детьми младшей группы русской народной сказки «Волк и семеро козлят»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01364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8568952" cy="59046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 вот как играют дети подготовительной группы с помощью ширмы!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780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5" cy="4824536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/>
              <a:t>Спасибо за внимание!!!</a:t>
            </a:r>
            <a:endParaRPr lang="ru-RU" sz="7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69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832648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	С введением Федерального государственного образовательного стандарта дошкольного образования </a:t>
            </a:r>
            <a:r>
              <a:rPr lang="ru-RU" dirty="0" smtClean="0"/>
              <a:t>(ФОП ДО</a:t>
            </a:r>
            <a:r>
              <a:rPr lang="ru-RU" dirty="0"/>
              <a:t>), вопрос организации развивающей предметно-пространственной среды в ДОУ на сегодняшний день является особо актуальным.</a:t>
            </a:r>
          </a:p>
          <a:p>
            <a:r>
              <a:rPr lang="ru-RU" dirty="0"/>
              <a:t>	«Образовательная среда в детском саду предполагает специально созданные условия, такие, которые необходимы для полноценного проживания ребенком дошкольного детства» - так записано в примерной образовательной программе дошкольного образования «От рождения до школы» под редакцией Н.Е. </a:t>
            </a:r>
            <a:r>
              <a:rPr lang="ru-RU" dirty="0" err="1"/>
              <a:t>Вераксы</a:t>
            </a:r>
            <a:r>
              <a:rPr lang="ru-RU" dirty="0"/>
              <a:t>, Т. С. Комаровой, М. А. Васильевой. В ней же разъясняется: «Под предметно-развивающей средой понимают определенное пространство, организационно оформленное и предметно насыщенное, приспособленное для удовлетворения потребностей ребенка в познании, общении, труде, физическом и духовном развитии в целом. Современное понимание предметно-пространственной среды включает в себя обеспечение активной жизнедеятельности ребенка, становления его субъектной позиции, развития творческих проявлений всеми доступными, побуждающими к самовыражению средствами». Что бы предметно-пространственная среда выступала как развивающая, подвижная и легко меняющаяся, мы и создали ширму для использования в игровой и познавательно-образовательной деятельности детей дошкольного возраста.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pPr marL="274320" indent="-274320">
              <a:spcBef>
                <a:spcPct val="20000"/>
              </a:spcBef>
            </a:pPr>
            <a:r>
              <a:rPr lang="ru-RU" sz="1800" dirty="0"/>
              <a:t>	</a:t>
            </a:r>
            <a:r>
              <a:rPr lang="ru-RU" sz="1800" b="1" dirty="0"/>
              <a:t>Многофункциональная ширма как элемент предметно-пространственной развивающей среды в ДОУ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6222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/>
          </a:bodyPr>
          <a:lstStyle/>
          <a:p>
            <a:r>
              <a:rPr lang="ru-RU" dirty="0"/>
              <a:t>	Многофункциональная напольная ширма помогает нам решать следующие основные </a:t>
            </a:r>
            <a:r>
              <a:rPr lang="ru-RU" b="1" dirty="0"/>
              <a:t>задачи:</a:t>
            </a:r>
            <a:endParaRPr lang="ru-RU" dirty="0"/>
          </a:p>
          <a:p>
            <a:pPr lvl="0"/>
            <a:r>
              <a:rPr lang="ru-RU" dirty="0" smtClean="0"/>
              <a:t>*Способствовать </a:t>
            </a:r>
            <a:r>
              <a:rPr lang="ru-RU" dirty="0"/>
              <a:t>обогащению самостоятельного игрового опыта детей.</a:t>
            </a:r>
          </a:p>
          <a:p>
            <a:pPr lvl="0"/>
            <a:r>
              <a:rPr lang="ru-RU" dirty="0" smtClean="0"/>
              <a:t>*Развивать </a:t>
            </a:r>
            <a:r>
              <a:rPr lang="ru-RU" dirty="0"/>
              <a:t>все компоненты детской игры: обогащение игровых действий, тематики и сюжетов игр, умение устанавливать ролевые отношения, вести ролевой диалог, создавать ролевую обстановку, используя для этого, реальные предметы и их заместители, действовать в реальной и воображаемой игровой ситуации.</a:t>
            </a:r>
          </a:p>
          <a:p>
            <a:pPr lvl="0"/>
            <a:r>
              <a:rPr lang="ru-RU" dirty="0" smtClean="0"/>
              <a:t>*Воспитывать </a:t>
            </a:r>
            <a:r>
              <a:rPr lang="ru-RU" dirty="0"/>
              <a:t>доброжелательные отношения между детьми в игре.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260648"/>
            <a:ext cx="8219256" cy="776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724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	Новизна ширмы заключается в том, что она обладает широкими возможностями, многофункциональна в использовании, имеет возможность применения несколькими детьми одновременно. Кроме того, ширма трансформируема и легко переносится в любой уголок групповой комнаты. Боковины ширмы можно расположить под разными углами, но это лишь иллюзия перегородки, нежесткое разделение пространства.</a:t>
            </a:r>
          </a:p>
          <a:p>
            <a:r>
              <a:rPr lang="ru-RU" dirty="0"/>
              <a:t>	Многофункциональная напольная ширма стала для нас настоящей находкой. Несмотря на свое довольно прозаичное название, ширма является</a:t>
            </a:r>
          </a:p>
          <a:p>
            <a:r>
              <a:rPr lang="ru-RU" dirty="0"/>
              <a:t>очень интересным, и главное, многофункциональным предметом интерьера</a:t>
            </a:r>
          </a:p>
          <a:p>
            <a:r>
              <a:rPr lang="ru-RU" dirty="0"/>
              <a:t>детского сада. Основное предназначение ширмы – это зонирование пространства. Как правило, стандартная ширма – это 3-4 створки одинаковой</a:t>
            </a:r>
          </a:p>
          <a:p>
            <a:r>
              <a:rPr lang="ru-RU" dirty="0"/>
              <a:t>высоты и ширины, соединенные между собой по принципу «гармошки» и обтянутые преимущественно тканью.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06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976664"/>
          </a:xfrm>
        </p:spPr>
        <p:txBody>
          <a:bodyPr/>
          <a:lstStyle/>
          <a:p>
            <a:r>
              <a:rPr lang="ru-RU" dirty="0"/>
              <a:t>Каркас наших ширм изготовлен из полипропиленовых водопроводных труб, которые являются экологически чистым материалом. Использование этих труб позволяет изготовить ширму любых размеров и разных вариаций: модули ширмы могут быть одного размера, либо разного. Конструкция ширмы очень легкая. Ширма устойчиво стоит на полу. «Одежда ширмы» закреплена на липкой ленте, либо на ленточках и крючках разной, яркой расцветки, подобранной в один цвет с групповыми стеллажами для игрушек. Ткань легко снимается и стирается. Для хранения ширма складывается в плоское состояние.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059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626469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Ширма отвечает всем требованиям ФОП ДО к РППС группы</a:t>
            </a:r>
            <a:endParaRPr lang="ru-RU" dirty="0"/>
          </a:p>
          <a:p>
            <a:r>
              <a:rPr lang="ru-RU" b="1" dirty="0"/>
              <a:t>Насыщенность среды – </a:t>
            </a:r>
            <a:r>
              <a:rPr lang="ru-RU" dirty="0"/>
              <a:t>обеспечивает игровую, познавательную, исследовательскую, творческую, двигательную активность, эмоциональное благополучие и возможность самовыражения детей.</a:t>
            </a:r>
          </a:p>
          <a:p>
            <a:r>
              <a:rPr lang="ru-RU" b="1" dirty="0" err="1"/>
              <a:t>Полифункциональность</a:t>
            </a:r>
            <a:r>
              <a:rPr lang="ru-RU" b="1" dirty="0"/>
              <a:t> - </a:t>
            </a:r>
            <a:r>
              <a:rPr lang="ru-RU" dirty="0"/>
              <a:t>возможность разнообразного использования, не обладает жестко закрепленным способом употребления.</a:t>
            </a:r>
          </a:p>
          <a:p>
            <a:r>
              <a:rPr lang="ru-RU" b="1" dirty="0" err="1"/>
              <a:t>Трансформируемость</a:t>
            </a:r>
            <a:r>
              <a:rPr lang="ru-RU" b="1" dirty="0"/>
              <a:t> – </a:t>
            </a:r>
            <a:r>
              <a:rPr lang="ru-RU" dirty="0"/>
              <a:t>возможность 	изменений 	предметно-</a:t>
            </a:r>
          </a:p>
          <a:p>
            <a:r>
              <a:rPr lang="ru-RU" dirty="0"/>
              <a:t>пространственной среды в зависимости от образовательной ситуации, в том числе от меняющихся интересов </a:t>
            </a:r>
          </a:p>
          <a:p>
            <a:r>
              <a:rPr lang="ru-RU" b="1" dirty="0"/>
              <a:t>Безопасность – </a:t>
            </a:r>
            <a:r>
              <a:rPr lang="ru-RU" dirty="0"/>
              <a:t>соответствует всем элементам и требованиям по обеспечению надёжности и безопасности их использования </a:t>
            </a:r>
          </a:p>
          <a:p>
            <a:r>
              <a:rPr lang="ru-RU" b="1" dirty="0"/>
              <a:t>Вариативность</a:t>
            </a:r>
            <a:r>
              <a:rPr lang="ru-RU" dirty="0"/>
              <a:t> - наличие различных пространств для деятельности детей и уединения, свобода выбора разнообразных материалов, игр и игрушек; - периодическая сменяемость материалов, стимулирующих разнообразную детскую активность. </a:t>
            </a:r>
          </a:p>
          <a:p>
            <a:r>
              <a:rPr lang="ru-RU" b="1" dirty="0"/>
              <a:t>Зонирование пространства - </a:t>
            </a:r>
            <a:r>
              <a:rPr lang="ru-RU" dirty="0"/>
              <a:t>каждая зона пространства располагает детей к нескольким видам деятельности. </a:t>
            </a:r>
          </a:p>
          <a:p>
            <a:r>
              <a:rPr lang="ru-RU" dirty="0"/>
              <a:t>Д</a:t>
            </a:r>
            <a:r>
              <a:rPr lang="ru-RU" b="1" dirty="0"/>
              <a:t>идактическая ценность - </a:t>
            </a:r>
            <a:r>
              <a:rPr lang="ru-RU" dirty="0"/>
              <a:t>игровые средства используются как средство обучения ребенка </a:t>
            </a:r>
          </a:p>
          <a:p>
            <a:r>
              <a:rPr lang="ru-RU" dirty="0"/>
              <a:t>Э</a:t>
            </a:r>
            <a:r>
              <a:rPr lang="ru-RU" b="1" dirty="0"/>
              <a:t>стетическая ценность - </a:t>
            </a:r>
            <a:r>
              <a:rPr lang="ru-RU" dirty="0"/>
              <a:t>игровые средства являются средством художественно-эстетического развития ребенка, приобщают его к миру искусств </a:t>
            </a:r>
          </a:p>
          <a:p>
            <a:r>
              <a:rPr lang="ru-RU" b="1" dirty="0"/>
              <a:t>Доступность</a:t>
            </a:r>
            <a:r>
              <a:rPr lang="ru-RU" dirty="0"/>
              <a:t> – свободный доступ детей к игрушкам, материалам, пособиям, которые хранятся в карманах ширм.</a:t>
            </a:r>
          </a:p>
          <a:p>
            <a:r>
              <a:rPr lang="ru-RU" dirty="0"/>
              <a:t>Используется ширма для деятельности детей как на занятиях, так и вне занятий; когда дети делятся на подгруппы по задачам и интересам.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457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62646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 помощью ширмы отгораживается пространство перед туалетным столиком или «зона </a:t>
            </a:r>
            <a:r>
              <a:rPr lang="ru-RU" dirty="0" err="1"/>
              <a:t>ряжения</a:t>
            </a:r>
            <a:r>
              <a:rPr lang="ru-RU" dirty="0"/>
              <a:t>» или выделяется для детей собственный уголок – для игр и занятий.  На ширме можно разместить атрибуты для сюжетно-ролевых игр, атрибуты театра и </a:t>
            </a:r>
            <a:r>
              <a:rPr lang="ru-RU" dirty="0" err="1"/>
              <a:t>ряжения</a:t>
            </a:r>
            <a:r>
              <a:rPr lang="ru-RU" dirty="0"/>
              <a:t>.  Ширма действительно помогает создать благоприятные условия для развития познавательных процессов, интеллектуального развития детей, а также творческой активности в различных видах деятельности, как того требует ФОП ДО. </a:t>
            </a:r>
          </a:p>
          <a:p>
            <a:r>
              <a:rPr lang="ru-RU" dirty="0"/>
              <a:t>	Немаловажным считаю и то, что наличие ширмы поможет реализовать гендерный подход в воспитании детей дошкольного возраста. Формирование гендерной идентичности мальчиков и девочек возможно лишь в совместной среде, где мальчики и девочки имеют возможность общаться, играть, трудиться вместе. Важнейшее условие формирования гендерной идентичности – это создание полифункциональной предметно- развивающей среды, окружающей мальчиков и девочек.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6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544616"/>
          </a:xfrm>
        </p:spPr>
        <p:txBody>
          <a:bodyPr/>
          <a:lstStyle/>
          <a:p>
            <a:r>
              <a:rPr lang="ru-RU" dirty="0"/>
              <a:t>Именно в сюжетно-ролевой игре происходит усвоение детьми гендерного поведения. Игра детей отражает традиционный взгляд на роль мужчины и женщины в обществе. В игре закладываются и основы нравственности: великодушие, надежность, уважение друг к другу, доброта, терпеливость.</a:t>
            </a:r>
          </a:p>
          <a:p>
            <a:r>
              <a:rPr lang="ru-RU" dirty="0"/>
              <a:t>	Таким образом, использование напольных ширм при организации игровой и образовательной деятельности дошкольников, позволяет обеспечить выполнение требований образовательных стандартов нового поколения, является эффективным развивающим средством.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4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492896"/>
            <a:ext cx="8712967" cy="4248472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endParaRPr lang="ru-RU" sz="16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800" dirty="0"/>
              <a:t> </a:t>
            </a:r>
            <a:br>
              <a:rPr lang="ru-RU" sz="800" dirty="0"/>
            </a:br>
            <a:r>
              <a:rPr lang="ru-RU" sz="1400" dirty="0"/>
              <a:t>Представляю Вашему вниманию мою многофункциональную ширму. А именно, </a:t>
            </a:r>
            <a:r>
              <a:rPr lang="ru-RU" sz="1400" dirty="0" err="1"/>
              <a:t>трехсекционную</a:t>
            </a:r>
            <a:r>
              <a:rPr lang="ru-RU" sz="1400" dirty="0"/>
              <a:t>  ширму; </a:t>
            </a:r>
            <a:r>
              <a:rPr lang="ru-RU" sz="1400" b="1" dirty="0"/>
              <a:t>«Медицинский кабинет», «Театр», «Автозаправочная станция»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800" dirty="0"/>
              <a:t> </a:t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980728"/>
            <a:ext cx="78994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29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315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 «Многофункциональная ширма, как элемент предметно- пространственной развивающей среды в ДО»</vt:lpstr>
      <vt:lpstr> Многофункциональная ширма как элемент предметно-пространственной развивающей среды в 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Представляю Вашему вниманию мою многофункциональную ширму. А именно, трехсекционную  ширму; «Медицинский кабинет», «Театр», «Автозаправочная станция»   </vt:lpstr>
      <vt:lpstr>Показ детьми младшей группы русской народной сказки «Волк и семеро козлят»</vt:lpstr>
      <vt:lpstr>А вот как играют дети подготовительной группы с помощью ширмы!</vt:lpstr>
      <vt:lpstr>Презентация PowerPoint</vt:lpstr>
    </vt:vector>
  </TitlesOfParts>
  <Company>Пользователь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«Многофункциональная ширма, как элемент предметно- пространственной развивающей среды в ДО»</dc:title>
  <dc:creator>Андрей</dc:creator>
  <cp:lastModifiedBy>Андрей</cp:lastModifiedBy>
  <cp:revision>8</cp:revision>
  <dcterms:created xsi:type="dcterms:W3CDTF">2026-01-06T18:59:16Z</dcterms:created>
  <dcterms:modified xsi:type="dcterms:W3CDTF">2026-01-07T06:15:17Z</dcterms:modified>
</cp:coreProperties>
</file>